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3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2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9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5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4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5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4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0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3CB7E-1368-42EB-BCFB-27923CE09F5C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43F32-6B5D-4E95-AF8C-25746FD0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1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0B52B-E65D-40FB-86DF-581105F5C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48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2</cp:revision>
  <dcterms:created xsi:type="dcterms:W3CDTF">2025-06-05T20:20:12Z</dcterms:created>
  <dcterms:modified xsi:type="dcterms:W3CDTF">2025-06-09T19:05:15Z</dcterms:modified>
</cp:coreProperties>
</file>