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6B98E-A5A0-4A0B-8EB2-B162DFE38C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7A6962-98F1-49E2-B57E-F633407C1A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A8D8F-B417-420F-94AB-30A97E3D0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688A-8944-4D8C-9A14-2FBA913F50C6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2AF69-E844-46F2-9CC9-A3030580F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94879-035A-412B-BE02-7B3033A7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D9C1-43B7-45F3-8B7E-43C0B44EE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77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08588-C386-48DA-817E-C66212ECA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4451F-A3BE-4C97-88CE-4907A39355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6837CD-90A8-44E1-89B6-3F44CE691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688A-8944-4D8C-9A14-2FBA913F50C6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0FAF7-2396-45DA-A03F-538199B63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FAC3B-8EBE-4571-806C-D4480CC7B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D9C1-43B7-45F3-8B7E-43C0B44EE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31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D3C92-D974-4BA1-9C6A-6F071AE16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FF9096-A6CD-4D0A-A9A9-DDD7C335A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C67E9-8D51-47CC-AEEF-DE3B0AB5E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688A-8944-4D8C-9A14-2FBA913F50C6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6A996-B291-4539-9E63-AFAE7D466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886B1-6668-457F-B675-1ECF459BB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D9C1-43B7-45F3-8B7E-43C0B44EE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448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29DBB-0C6B-4474-BD77-71B172052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5A53D-504B-466A-BFAB-922FDC92C2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B4F618-6411-4F20-8135-8A75C9AA4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BB4792-4AE9-453A-BD00-0015486B2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688A-8944-4D8C-9A14-2FBA913F50C6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1EBA4B-6188-4EB1-AF85-6F06A3A4D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F68D9E-760B-431A-A83F-B6282E001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D9C1-43B7-45F3-8B7E-43C0B44EE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76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CE66C-92BD-4FA4-A7D2-67D96FA5A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076527-5A80-47AB-9499-63D81F35B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D2A4C9-6729-4766-9F3D-AE523D93A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F26E2E-3F48-4410-8E0F-AFE49AD551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F0AFD4-87F3-4CAE-B867-323714FC93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B3687C-4929-4EFC-A95A-839158DE5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688A-8944-4D8C-9A14-2FBA913F50C6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989701-9E79-43FE-9340-4C5AD192A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566006-FFC1-4E1F-B5C7-43976BFBE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D9C1-43B7-45F3-8B7E-43C0B44EE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055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F7560-B904-4B7D-A079-377A8DF68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C53011-12E2-4F65-97F3-4C8E19E9F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688A-8944-4D8C-9A14-2FBA913F50C6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249BE9-910D-4F61-82C4-0AE576066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7E2803-9B67-400E-837D-A52969FC0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D9C1-43B7-45F3-8B7E-43C0B44EE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14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15BE1F-F527-437A-A2BA-B998E2665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688A-8944-4D8C-9A14-2FBA913F50C6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E51789-8634-4949-A095-01B334C78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FC85D6-C23C-40B1-8784-1D8B517B1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D9C1-43B7-45F3-8B7E-43C0B44EE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095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2AD46-E014-4C44-BC76-40E04E5FB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F66EA-622B-4368-8480-4DD416486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FCAA30-D99B-4958-8445-6F18847AC2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6CC7F2-D1FB-4E74-9C1B-9960F3FFF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688A-8944-4D8C-9A14-2FBA913F50C6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A46297-2965-4DD3-8D97-28BAE8FE1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48E9BA-3623-4879-AEAC-F1CC51FC1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D9C1-43B7-45F3-8B7E-43C0B44EE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728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FED1C-810B-4261-A29F-99C3B66AB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B77968-5435-4DED-8D1B-025F50C344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DACC6-9005-400C-896A-39F3805B6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94655D-5BBD-4A68-AFB2-83A8E81A6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688A-8944-4D8C-9A14-2FBA913F50C6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37CD91-871F-4340-ADE0-1A143AA00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9FC66B-A36D-4F46-BF21-5C8E69D2E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D9C1-43B7-45F3-8B7E-43C0B44EE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730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621D1-C93D-4A08-90AA-B21C50E29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1BE28F-973C-45E9-819E-81FF64EA2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D663B-DFE4-4FB4-98A0-3B17AAB63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688A-8944-4D8C-9A14-2FBA913F50C6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59D20-691C-44B6-A7AE-1F352EC73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F4D7-20C8-4E23-8FD0-1930B0CCB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D9C1-43B7-45F3-8B7E-43C0B44EE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301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DB34CF-B313-47B3-B963-ADFB2CF0A1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92C737-49A7-466B-9630-1933852148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5CA8B4-9A37-4D88-932C-397664835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688A-8944-4D8C-9A14-2FBA913F50C6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E8270-03F5-4EE3-AE47-B06AE378B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4047D-1CA2-4A81-B643-067398450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D9C1-43B7-45F3-8B7E-43C0B44EE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967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13E6E4-6D80-4B9E-B9A0-934F20C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F99C8C-D91B-4961-AC63-151030804C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9FD94-6B30-4540-8FF9-4D71A9A7E8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B688A-8944-4D8C-9A14-2FBA913F50C6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811EA-F8C4-4B03-82D9-988E743ED5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16120-F957-470F-91AA-5846759159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BD9C1-43B7-45F3-8B7E-43C0B44EE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585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E19931-7A0F-49D3-BE72-B1E61E4428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29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Denger</dc:creator>
  <cp:lastModifiedBy>Karen Denger</cp:lastModifiedBy>
  <cp:revision>2</cp:revision>
  <dcterms:created xsi:type="dcterms:W3CDTF">2025-06-05T20:19:24Z</dcterms:created>
  <dcterms:modified xsi:type="dcterms:W3CDTF">2025-06-09T19:04:42Z</dcterms:modified>
</cp:coreProperties>
</file>