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FB7D-431F-4CCC-BCBB-3BB31305702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B538-83E4-453D-BBFB-C1E845E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063E-2649-2046-2D41-AC725EA2C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E28F2-C307-BC49-065D-909AA9F40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60C80CC4-3F80-6F79-8036-0D03CE00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Faith Baptist Bible College and Theological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Aeschliman</dc:creator>
  <cp:lastModifiedBy>Natalie Aeschliman</cp:lastModifiedBy>
  <cp:revision>1</cp:revision>
  <dcterms:created xsi:type="dcterms:W3CDTF">2024-06-18T15:09:24Z</dcterms:created>
  <dcterms:modified xsi:type="dcterms:W3CDTF">2024-06-18T15:10:31Z</dcterms:modified>
</cp:coreProperties>
</file>