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5CFD-2EC2-CEDD-6A45-2AFE7C039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E38FE-C6CE-EE96-A1F1-BAF109151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C4AF5-590D-8592-52EB-4B1EA8C8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9219-74CF-D4D3-F853-CE19AF55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58DD-0B09-7A1A-86ED-A8000128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7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93BE-A01A-4AC5-686C-DCB8A32E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52F29C-A81D-ED76-86B0-38E36FBED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A2E24-F3AD-405D-CB66-4947430F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4CBE-35A5-AB2C-5641-A4D34A5B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12DD-974E-8133-281E-94A6930C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8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DC6E9-1A13-A033-9B0B-98C2F725C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58071-54C6-C1E2-4D57-719F758A7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373C6-F7CA-2703-8129-484FF967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41837-B0F8-A4A0-A039-7C4989D7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85A00-AD46-6AEE-154B-370D82A2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A81B-7E74-7531-3525-D11AFBC1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5ABA-EF41-B2BF-AB59-0F9ECE6F8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7ECE8-6CDA-506D-7AF0-FE6258367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D2B7-67E5-866D-9E29-53381721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4FA7F-989C-84D1-DB29-1E18E62E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0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EA25-535F-218E-254B-C93D02B6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67AA-DCF7-C7E3-5F93-352C505EC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AE83F-7FE3-D64C-B492-D2959211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DCB4-5C60-B3E6-BD41-9BA5E840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9A09C-E297-394D-2FE6-E8F8C292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0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EC92-6D8D-61C0-774F-E01C4A58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133D3-E7A5-F56B-EEFF-D4FBA5004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469E2-6E7A-E32E-FBEE-63368698C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CA4A0-B4A2-E498-542D-28A3DF42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0FB30-2C38-B242-E4E0-7F8D540E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7F74E-2E06-257E-DE86-B2DB1714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3CE89-B380-4DF5-B975-8A81F72C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D298F-1B77-B911-E6C6-B2E58A6C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0305B-2BC8-95B8-0971-86F7C2997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3BEA8-2C9C-5734-D621-9E48E20C0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7D9839-E578-481C-257F-52A75B77C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8E40C-A9A0-A7EF-714F-CA8867F9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6E522-DE47-DD34-8378-905BCA49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274B8-A4C3-AB9A-42AE-D7C292AE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7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CF65-DC54-7F73-1790-E7CA6562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3DF07-10AE-2EA6-4DAA-72F1010A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66740-A4A5-09DC-7C09-C83F26F7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2C284-010A-060A-442A-7DEECA75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C4CADA-F34C-FCD1-D792-ADBFAAC95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6FABC-2AB9-A8AF-BB39-74275959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D30C9-B99A-EE56-254D-473B040B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BD8E-DF05-8454-49A8-F0AD1AF3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73E9A-041E-F7F3-2BA5-497CDEA79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2D8A3-2D8C-9C94-2B00-D03ACEF0C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741FD-81FB-E441-5239-9850BC84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A6943-05F8-7441-1AF2-BD6ACB9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9BAA-C8A7-EF84-E09D-D445FC86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4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B018-A9A4-52EB-10BF-3A72A947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9E5A7-DF26-932A-1901-77C204B9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B0FE7-0454-9A87-4A94-88E9FEE52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0CD66-0379-8FB7-147A-C1F11C99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934F2-3BB3-2989-3E16-5E3255BC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FD004-369C-E223-3BC2-546D30E8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E23DB-0B6F-DBDE-9ACC-140CD260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58F60-9868-281F-BA1D-A12B9363C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F5A7B-3FBE-6AA7-69A7-E9885602F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9C4A-74DA-43CC-B08C-854B37F5700C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226E7-498F-6238-3B5C-7F0D20F8F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961F0-AE86-7E0B-1D86-143C95FDA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14324-7A87-4C27-A27B-6420A5896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791D-9740-CF18-8491-BDF2B6103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D8C0D-DA36-2A73-17E2-83FED5DFD7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in a colorful bounce house&#10;&#10;Description automatically generated">
            <a:extLst>
              <a:ext uri="{FF2B5EF4-FFF2-40B4-BE49-F238E27FC236}">
                <a16:creationId xmlns:a16="http://schemas.microsoft.com/office/drawing/2014/main" id="{F150894A-EEC4-95F2-D11C-85774CE58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Faith Baptist Bible College and Theological Seminary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Aeschliman</dc:creator>
  <cp:lastModifiedBy>Natalie Aeschliman</cp:lastModifiedBy>
  <cp:revision>1</cp:revision>
  <dcterms:created xsi:type="dcterms:W3CDTF">2024-06-18T15:06:09Z</dcterms:created>
  <dcterms:modified xsi:type="dcterms:W3CDTF">2024-06-18T15:09:11Z</dcterms:modified>
</cp:coreProperties>
</file>