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2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8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4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0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2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5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E86F-BE67-47DF-A4B4-53CF5D8BD2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CAC4-308F-4055-8692-4BA5BAD81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Denger</dc:creator>
  <cp:lastModifiedBy>Karen Denger</cp:lastModifiedBy>
  <cp:revision>1</cp:revision>
  <dcterms:created xsi:type="dcterms:W3CDTF">2024-08-28T17:28:14Z</dcterms:created>
  <dcterms:modified xsi:type="dcterms:W3CDTF">2024-08-28T17:28:53Z</dcterms:modified>
</cp:coreProperties>
</file>