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9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0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5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1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3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7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3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9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7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1CD70-BC37-4037-9CEB-9FB3770571BB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DC541-A556-43C4-B1DB-A3CDCB864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8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79FBFB6-279F-463A-95D0-8F9642B08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783594"/>
              </p:ext>
            </p:extLst>
          </p:nvPr>
        </p:nvGraphicFramePr>
        <p:xfrm>
          <a:off x="0" y="-335"/>
          <a:ext cx="9144000" cy="6858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18288000" imgH="13715872" progId="Acrobat.Document.DC">
                  <p:embed/>
                </p:oleObj>
              </mc:Choice>
              <mc:Fallback>
                <p:oleObj name="Acrobat Document" r:id="rId3" imgW="18288000" imgH="1371587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335"/>
                        <a:ext cx="9144000" cy="6858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711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Adobe Acrobat Document</vt:lpstr>
      <vt:lpstr>PowerPoint Presentation</vt:lpstr>
    </vt:vector>
  </TitlesOfParts>
  <Company>Faith Baptist Bible College and Theological Seminary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Aeschliman</dc:creator>
  <cp:lastModifiedBy>Karen Denger</cp:lastModifiedBy>
  <cp:revision>3</cp:revision>
  <dcterms:created xsi:type="dcterms:W3CDTF">2024-03-19T15:16:51Z</dcterms:created>
  <dcterms:modified xsi:type="dcterms:W3CDTF">2025-02-20T16:50:07Z</dcterms:modified>
</cp:coreProperties>
</file>