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1" d="100"/>
          <a:sy n="61" d="100"/>
        </p:scale>
        <p:origin x="96" y="4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C0A12C-D3D5-5901-AF20-947B934373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60D7919-04AC-8E47-1A2D-91166AA56B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C770F0-8F58-84B7-6D85-6F57E9E36B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0E11A-06BD-44E8-B665-9F189715D2D9}" type="datetimeFigureOut">
              <a:rPr lang="en-US" smtClean="0"/>
              <a:t>2/20/2025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A056BC-5674-4A27-B47F-1E582B1BB4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F1BF2E-1F7B-1544-6E43-B881E33BE9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BF376-B68B-4721-885F-041E4D4246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82655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533BAE-368A-FA83-78F0-4610780AFA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9A4BDB-F366-8240-21EA-967DE0674F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7C7560-38AE-3862-1C59-3595E50A02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0E11A-06BD-44E8-B665-9F189715D2D9}" type="datetimeFigureOut">
              <a:rPr lang="en-US" smtClean="0"/>
              <a:t>2/20/2025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8A89B4-2FB1-12C7-ACA5-35D525DB61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B7EFC9-EACC-7DA3-1B7F-7F2C2628FC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BF376-B68B-4721-885F-041E4D4246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81013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4BEA97-AFE0-7559-8937-60C7FBDF19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D22722-A981-A7EA-333D-BD4EF83807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D09E1B-6427-4AF2-9258-38E78126AB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0E11A-06BD-44E8-B665-9F189715D2D9}" type="datetimeFigureOut">
              <a:rPr lang="en-US" smtClean="0"/>
              <a:t>2/20/2025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50F00A-EAE0-4DA7-D8B4-7C4BD160D7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7EF558-DE5F-0CFD-A2C0-BBF910B48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BF376-B68B-4721-885F-041E4D4246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48572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1ABB3D-F273-1725-3AD2-39E7C8BB63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88EB68-3EEC-7A00-779C-DB8D30AD91F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CACF8BE-8255-7DB7-D056-6B571DA0F2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1286A1-A9F4-04AD-9516-E6C18F0955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0E11A-06BD-44E8-B665-9F189715D2D9}" type="datetimeFigureOut">
              <a:rPr lang="en-US" smtClean="0"/>
              <a:t>2/20/2025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2E1B4C-CCB7-A01A-E88F-83BDD45D06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83A80F-578D-DEE7-3C4A-4EC8D10089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BF376-B68B-4721-885F-041E4D4246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12765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4D678A-041A-2EEA-AC53-9262D3A860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C708CA-2721-6CBF-88CC-A338280582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DCB1022-701F-58EE-A186-DCECC8CE69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3CC262-1E26-A7C4-28A7-652E5EFD5A9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A68C1E6-A881-2B63-ACB0-625E331359A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251056A-79D4-FB5A-279A-CE36872A6F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0E11A-06BD-44E8-B665-9F189715D2D9}" type="datetimeFigureOut">
              <a:rPr lang="en-US" smtClean="0"/>
              <a:t>2/20/2025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28FE491-0E88-2A5D-8F9C-33C15169F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7625E4B-C19F-69CF-32F7-E42B714C7E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BF376-B68B-4721-885F-041E4D4246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78528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6885D6-6ECB-1A6E-3A7A-50BF66B2A5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DFB1046-00AE-D6A4-C395-80C7828308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0E11A-06BD-44E8-B665-9F189715D2D9}" type="datetimeFigureOut">
              <a:rPr lang="en-US" smtClean="0"/>
              <a:t>2/20/2025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0418359-07C3-5B72-5ADF-35794ECB36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186269-1F98-E8BB-8579-4904F5F26E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BF376-B68B-4721-885F-041E4D4246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19393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20834D7-EBC2-83F2-82AD-D81021EEBA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0E11A-06BD-44E8-B665-9F189715D2D9}" type="datetimeFigureOut">
              <a:rPr lang="en-US" smtClean="0"/>
              <a:t>2/20/2025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3265650-E6D2-BE1C-E82A-448A8CB8D8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A160E0-E32B-D73C-1547-4C5EBB0AE0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BF376-B68B-4721-885F-041E4D4246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58897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EC0D71-18F9-606D-6807-B1B1FED807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76FAB8-CA67-8D33-8C54-09BD320146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07EDEC-C03E-BB83-6C0E-C7C3784E82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124BCB-EB49-6F1B-1487-B96C125A11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0E11A-06BD-44E8-B665-9F189715D2D9}" type="datetimeFigureOut">
              <a:rPr lang="en-US" smtClean="0"/>
              <a:t>2/20/2025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53E776-2507-A997-4AF8-5658095639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83BFB5E-5BB5-81F5-F3FB-C9CB5E8BF2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BF376-B68B-4721-885F-041E4D4246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92837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8F1E55-F6C9-778A-0ED9-C19F60786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12D263C-831E-0F72-05E7-C717BC09213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917B26-404D-D300-31A6-100D0052E4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AAC9CB1-FEE7-6653-58DC-397928B523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0E11A-06BD-44E8-B665-9F189715D2D9}" type="datetimeFigureOut">
              <a:rPr lang="en-US" smtClean="0"/>
              <a:t>2/20/2025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40661B-567F-34B0-104B-6519CA219A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3096AF-C5E0-3E34-C920-89519CD648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BF376-B68B-4721-885F-041E4D4246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88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A9806E-99C3-3A13-7398-B6139C9010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E6C31A3-CD20-4EB2-6483-067E167B4B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B819B7-4F12-9353-D3BE-9A01A99497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0E11A-06BD-44E8-B665-9F189715D2D9}" type="datetimeFigureOut">
              <a:rPr lang="en-US" smtClean="0"/>
              <a:t>2/20/2025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D5F3BB-A04D-A9C2-6281-9EA0A74743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82FFDA-B3FA-2423-9E7C-BD53453FDA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BF376-B68B-4721-885F-041E4D4246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91378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C400CAB-CAED-F86E-501A-D79C258BCA2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8C82162-7C57-B9F5-3998-9661E80D18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6E3CCC-B9E2-67F3-7260-9D343948E9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0E11A-06BD-44E8-B665-9F189715D2D9}" type="datetimeFigureOut">
              <a:rPr lang="en-US" smtClean="0"/>
              <a:t>2/20/2025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A2C8C5-8CEA-6910-D9E3-D94E3DBE23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5556BF-0F01-C36A-334A-20CBA44BA8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BF376-B68B-4721-885F-041E4D4246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42790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0B6C16C-1CA1-A805-D531-481D86942C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2A27A1-7A9E-A140-F91D-FB89E07A8F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BA3A6D-4491-34BE-7EB0-70A1E14CA04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B0E11A-06BD-44E8-B665-9F189715D2D9}" type="datetimeFigureOut">
              <a:rPr lang="en-US" smtClean="0"/>
              <a:t>2/20/2025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84C3BC-6775-0D98-5539-BF4846DF4B4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92A0FF-3AAE-D5EE-0464-8659C7EB41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BBF376-B68B-4721-885F-041E4D4246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52321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52C85631-2C53-43D6-B1AF-D63D2279CD6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40388993"/>
              </p:ext>
            </p:extLst>
          </p:nvPr>
        </p:nvGraphicFramePr>
        <p:xfrm>
          <a:off x="-1" y="-1"/>
          <a:ext cx="12312869" cy="69259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Acrobat Document" r:id="rId3" imgW="18288000" imgH="10287000" progId="Acrobat.Document.DC">
                  <p:embed/>
                </p:oleObj>
              </mc:Choice>
              <mc:Fallback>
                <p:oleObj name="Acrobat Document" r:id="rId3" imgW="18288000" imgH="10287000" progId="Acrobat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-1" y="-1"/>
                        <a:ext cx="12312869" cy="692598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617212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Adobe Acrobat Document</vt:lpstr>
      <vt:lpstr>PowerPoint Presentation</vt:lpstr>
    </vt:vector>
  </TitlesOfParts>
  <Company>Faith Baptist Bible College and Theological Seminary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Natalie Aeschliman</dc:creator>
  <cp:lastModifiedBy>Karen Denger</cp:lastModifiedBy>
  <cp:revision>2</cp:revision>
  <dcterms:created xsi:type="dcterms:W3CDTF">2024-03-19T15:39:01Z</dcterms:created>
  <dcterms:modified xsi:type="dcterms:W3CDTF">2025-02-20T17:08:03Z</dcterms:modified>
</cp:coreProperties>
</file>