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C9065-80CE-49F7-A45E-397D0AB49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84B58-2D46-48C2-B517-15A1D10EF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E1ACA-CB1C-4E04-B31F-0AE64C89F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04949-3BE0-4FD2-A6D8-FA692EEE8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85EB1-E4FD-4507-9A61-144B56CF6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94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A90A3-8EE3-475A-BC16-7C6C1A204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73947-648C-440B-8BDE-45B3D68F7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AFAB9-025A-4574-BFA4-43D34A31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62B02-E7B1-4ED7-AB17-281367C99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CFE5A-0F56-492E-85AA-BCD14E7B9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85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4B645-C89C-444D-8C02-D99258B9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FD851-A2DA-4EAD-AE55-C65BA8F39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164BE-0FE3-48D9-8B72-C1A059E8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67B92-25C5-4575-B2B3-278AAFB76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1CC0C-492A-4A17-AAE3-A74EDDBE7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17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F5AD6-FD32-46C8-A2ED-A3C45ADA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C1349-1F51-4D38-B30B-086B179566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5A4E6C-DCA7-4907-BF9D-F9CE7AE66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07A93-C967-4821-A849-4C27A46AD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7A7A7-CC3F-4F68-977B-68A195D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0F4F0-C51C-4C3E-907D-E3478D2C4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33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2AFE2-1F40-4DC9-8D5D-3D74C4784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67993-2C97-449D-B1BC-2B115882E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59740F-5FE7-43C1-8C18-E058969E7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A0170-41D8-4AB2-AED8-B3B1ECB35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98CCD9-3AE3-4CA8-B7CA-592CFED154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D3FC93-F8DD-4DE9-B84F-EC0AF7AE7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E2CF59-9D21-4DBC-A0E7-CD9E3D05D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1D3AEB-DF45-4DEC-9EF7-1FC0DB9B7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0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C7D8-BC14-4D13-9893-C1FEF5E01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B25190-B6B8-49F0-8082-9E59DDCEA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621226-E3F7-4354-8773-66A3317F7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61696-8247-42A4-A8DC-9236070C9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12B44-F569-44D9-82A4-F328E65E2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EBA79F-543B-4623-8695-20B76B227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D068E-C3B6-4050-AD01-166137D28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3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42AA3-4FEE-4DDB-9D15-1FF1730BF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1B6B0-6222-4EBA-B950-2783F1942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D33A4-77DA-4BD9-9875-25E560E0F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59888-B360-4C88-A8D7-52FE6956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FAB37-534F-4974-85FF-34C420C79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216B1-2013-4CDB-BF4E-5E4DFBB3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8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99345-09D0-4907-A196-3DB8682B9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B2860B-BBB1-49E2-B606-A0BF78415F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6EF09-4D72-45B0-835F-C018D9652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8E60A-7216-4504-9A7B-12B254A86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E90E3-6290-4A83-973C-D8C3EF9EB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755888-58A8-4DFE-A078-3462736B3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8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F1FFE-D959-403B-BC18-064963FC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515982-795A-44EF-A75A-EB38A64A0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53E55-EE56-4F38-B6CC-A1FD76E1D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68931-8EC5-460C-878F-2C15479EB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410B7-265C-4E59-BF6C-3C2ADFC6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47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E5AD86-AF16-415F-B6A4-DAAF0DA88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45BC82-754A-4B8A-AEEC-D383C35C6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905C6-81C8-4EF2-A741-36F505BA2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00732-E7A7-437C-9B6A-551DCC57D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97ABD-723E-474A-A75A-9CF7EAEE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8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1D94C1-1686-4EBD-BB40-3D2F74C26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2ADD5-9D0A-4221-80C2-9D171EFAB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1A02E-9492-4F72-B948-79B9F24B1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45C6-049B-4358-8024-1AFC99D494C5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A2ACA-80F4-4CA7-A1D9-290248944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89B02-FDA4-47AD-BF82-ED38EBF35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5E547-EAE2-4F7E-98A7-30A7689C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7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D6ABE2-A66A-4410-BC3D-0236EF323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92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Denger</dc:creator>
  <cp:lastModifiedBy>Karen Denger</cp:lastModifiedBy>
  <cp:revision>1</cp:revision>
  <dcterms:created xsi:type="dcterms:W3CDTF">2025-06-09T18:28:50Z</dcterms:created>
  <dcterms:modified xsi:type="dcterms:W3CDTF">2025-06-09T18:29:16Z</dcterms:modified>
</cp:coreProperties>
</file>