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0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46272-48F6-4844-9E50-1D7B2EAB67CA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9594-36FA-4A8E-9BE8-416CEB4EA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122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46272-48F6-4844-9E50-1D7B2EAB67CA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9594-36FA-4A8E-9BE8-416CEB4EA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558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46272-48F6-4844-9E50-1D7B2EAB67CA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9594-36FA-4A8E-9BE8-416CEB4EA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362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46272-48F6-4844-9E50-1D7B2EAB67CA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9594-36FA-4A8E-9BE8-416CEB4EA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257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46272-48F6-4844-9E50-1D7B2EAB67CA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9594-36FA-4A8E-9BE8-416CEB4EA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671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46272-48F6-4844-9E50-1D7B2EAB67CA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9594-36FA-4A8E-9BE8-416CEB4EA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363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46272-48F6-4844-9E50-1D7B2EAB67CA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9594-36FA-4A8E-9BE8-416CEB4EA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323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46272-48F6-4844-9E50-1D7B2EAB67CA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9594-36FA-4A8E-9BE8-416CEB4EA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253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46272-48F6-4844-9E50-1D7B2EAB67CA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9594-36FA-4A8E-9BE8-416CEB4EA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064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46272-48F6-4844-9E50-1D7B2EAB67CA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9594-36FA-4A8E-9BE8-416CEB4EA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091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46272-48F6-4844-9E50-1D7B2EAB67CA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9594-36FA-4A8E-9BE8-416CEB4EA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920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446272-48F6-4844-9E50-1D7B2EAB67CA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49594-36FA-4A8E-9BE8-416CEB4EA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407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E4798A-4E73-43C5-A81C-1438A3B741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" y="0"/>
            <a:ext cx="91430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7219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Karen Denger</dc:creator>
  <cp:lastModifiedBy>Karen Denger</cp:lastModifiedBy>
  <cp:revision>1</cp:revision>
  <dcterms:created xsi:type="dcterms:W3CDTF">2025-06-09T18:29:46Z</dcterms:created>
  <dcterms:modified xsi:type="dcterms:W3CDTF">2025-06-09T18:30:24Z</dcterms:modified>
</cp:coreProperties>
</file>