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6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8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17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2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0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8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22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5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6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0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A6A6C-E3DD-4725-873E-A431A2074B62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E6219-C992-4C71-84B4-349425745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4C225C-DCBA-47D1-9E63-C99C70738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11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Denger</dc:creator>
  <cp:lastModifiedBy>Karen Denger</cp:lastModifiedBy>
  <cp:revision>1</cp:revision>
  <dcterms:created xsi:type="dcterms:W3CDTF">2025-10-22T18:36:32Z</dcterms:created>
  <dcterms:modified xsi:type="dcterms:W3CDTF">2025-10-22T18:37:34Z</dcterms:modified>
</cp:coreProperties>
</file>