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3FE0A-4F1B-4034-BB7E-99458A808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8436E-EB44-4D85-9C85-61E5D86B3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BD995-1A07-4DB5-AB64-230A43571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AB81F-B8DE-41BB-82FA-A7B1A919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E02AC-8B11-4E75-BC5D-DC4927B9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1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7B7A-94D7-47F4-8ED1-D99943C9D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F8E92-4F3D-4547-A99A-B489F0F9C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5BE6C-F25D-4086-99EB-BB9A5792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CEFB-5F4C-42C5-9A64-9245221E4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95AA6-7791-493B-B55C-C00AB762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3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34C50-A27A-48DF-A84C-B449B28B3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599EB-5D1A-459B-A40F-7B88C7E2D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49626-D6BE-4F34-901D-CF0AFD055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86CDB-5B62-4195-8E75-D9289608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412D5-4A66-4CCC-A6A4-D938A124F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9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CCC04-8FE0-48D8-BB78-D68CA3DA4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4C4DE-7124-46A6-81B4-48B72C4FC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439FC-6DBD-4B6E-919D-CD7E77045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8602DC-5BB2-4830-9C59-53F474357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8D27E-14D8-4388-916D-4594E9A0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AFC0A-DF77-4B79-9379-71CCB0C3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6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C1F54-04DD-48F9-AB55-5C911554F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6609F-5956-4D70-8E0C-9CBABEE24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16327-E1B9-4D57-8B16-030ACA4B5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4453D-4B65-4562-B59B-EEA846982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96F57-F213-4BC9-B30D-F6B418766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12464-8404-408B-9C14-BAC16206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F6A79C-4D26-41FC-BB9B-126673D8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49EB64-8059-494E-B8C7-F318A6F9B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7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B9F3-E03D-46F4-B70F-86CD2759A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97C35-3527-41EF-8157-A75B5F4F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79DA2C-14F0-4D97-8127-A20D4968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B87AB-3685-4FAF-A034-E41CDC03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9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C83776-6DC4-4C1E-B476-8EDD096C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16EFF-7E51-4B3E-B974-85A06957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B9FAE-10B9-4050-ACC0-07BA5145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3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0D572-D4E2-4834-B9A5-6EC78EB4E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506E5-2709-4414-87E2-90C1129A0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4652-D08E-49B9-BC77-94161BBF5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A1F25-CE3F-4202-A933-17F546D3E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C016E-74F8-4EA4-88F0-A932C62D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3B766-A611-4BEA-8BA8-BE42E1EA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9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264F6-AE53-4976-B844-FB9E304B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E950F6-2671-41C6-B4D5-32EAC53BF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6B794-7252-499C-B5E1-63FCBE011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F5D3E-49E8-404E-A638-443F74BD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CEE10-E69A-4F4A-A2C4-5E10A63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3D2C2-CABD-41D6-9854-BE92B5904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2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6497-DA9A-45A6-9EF4-8C08F9B89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35711-F890-4BCB-94B2-C0F6A6B60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9F8FF-E750-49E9-B494-CAD52ADBE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B5DB0-30FC-4DD2-BE25-FD7246857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D0EC6-D8DE-4482-BF16-E85DF4CE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1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B2B145-7201-468C-8EFA-A799B2C0A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6B1E1-BD41-4B64-A7DF-ECEA521F7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C91DC-01F8-418B-A782-10A7E141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C25B7-4348-4E50-9117-1360684F7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4F17F-C6F5-49A6-8F5D-7363875B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3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679835-12AB-4F6C-BCBA-ED4EDBE6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6626A-88C3-478D-A4D7-1F1956DB7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FAF24-9483-437B-B8E1-E7FCFCAFB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43368-39D6-4160-9FC1-8AD80E0829E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A8C0F-7DB7-475C-A612-312227511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03D0-DDAD-4B0F-A3B0-0E65720AE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5DD12-405C-4B75-931A-935C1824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0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419408-AAF6-4A83-BD48-46BBAE802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99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BC19A43833BB47A7EF0411BC520645" ma:contentTypeVersion="12" ma:contentTypeDescription="Create a new document." ma:contentTypeScope="" ma:versionID="a10f7590919c5294e600920ffb706294">
  <xsd:schema xmlns:xsd="http://www.w3.org/2001/XMLSchema" xmlns:xs="http://www.w3.org/2001/XMLSchema" xmlns:p="http://schemas.microsoft.com/office/2006/metadata/properties" xmlns:ns2="74f7acf9-ff16-4026-b462-4d37ecf2fe41" xmlns:ns3="477ba345-0326-421e-9c27-de9aac7294bc" targetNamespace="http://schemas.microsoft.com/office/2006/metadata/properties" ma:root="true" ma:fieldsID="0e8cda7b7436ba3e42723b70d7b2cbad" ns2:_="" ns3:_="">
    <xsd:import namespace="74f7acf9-ff16-4026-b462-4d37ecf2fe41"/>
    <xsd:import namespace="477ba345-0326-421e-9c27-de9aac7294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7acf9-ff16-4026-b462-4d37ecf2fe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e0a62af-48d5-43a4-8966-0984302117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ba345-0326-421e-9c27-de9aac7294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1a8632-343d-4bf2-ad8c-f8ce171a917a}" ma:internalName="TaxCatchAll" ma:showField="CatchAllData" ma:web="477ba345-0326-421e-9c27-de9aac7294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7ba345-0326-421e-9c27-de9aac7294bc" xsi:nil="true"/>
    <lcf76f155ced4ddcb4097134ff3c332f xmlns="74f7acf9-ff16-4026-b462-4d37ecf2fe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E68A224-543B-44F1-934E-9762A220A23B}"/>
</file>

<file path=customXml/itemProps2.xml><?xml version="1.0" encoding="utf-8"?>
<ds:datastoreItem xmlns:ds="http://schemas.openxmlformats.org/officeDocument/2006/customXml" ds:itemID="{00B3DB27-A1CE-4A96-921A-4C55D1343B05}"/>
</file>

<file path=customXml/itemProps3.xml><?xml version="1.0" encoding="utf-8"?>
<ds:datastoreItem xmlns:ds="http://schemas.openxmlformats.org/officeDocument/2006/customXml" ds:itemID="{F9BC0EB2-75F9-439C-8446-4E73315619B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1</cp:revision>
  <dcterms:created xsi:type="dcterms:W3CDTF">2025-10-22T18:35:26Z</dcterms:created>
  <dcterms:modified xsi:type="dcterms:W3CDTF">2025-10-22T18:36:14Z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0x010100E0BC19A43833BB47A7EF0411BC520645</vt:lpwstr>
  </property>
</Properties>
</file>