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ECE1E-7680-EF8D-9C5B-616F9E3C87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25089-18C4-752B-C143-298547F7B3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186D1-C185-A219-7A35-2232A6AF2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B0DB1-420D-37F6-4483-59C6DCCE2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87EA6-D70A-0B12-225E-8144E145C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859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C6C7B-4A0C-CD1D-CD9C-B2AC33C8D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740382-215C-E273-A880-C45B9F78D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9EE6A-A222-47B0-4578-9C14D558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B87D7-ED80-ED1B-0DFC-52CF5C8EE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4CC67-7E0C-F902-E556-65454893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798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5C3827-4C63-1DEB-5CD3-882B26C3A6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750869-0A15-0F1E-916D-793221CAB8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A4D5D-28EE-EA7C-6E36-BA410316B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1140C-76B7-C6C1-6A33-EC2ED11B9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0D614-5375-0EC7-6EDC-19D0EDB64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6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12855-62EB-FFF7-8125-41158CC2A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C24D9-1B24-C300-9FB5-27D4C0D6D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FE3BF-BFDF-6744-8FFC-88B876866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7897D-DFF6-73EB-00C4-E25623AC1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5FBAF-E0DE-812D-0945-0832A5DD9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04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663CC-D3E2-1CD3-18B4-CABB1D793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9D3F0-5DFA-4E7F-B484-331465311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6C8FD-44F3-05B7-FFF7-4C29CC4BE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61704-CE81-EAA4-E45F-53585CB07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E87E2-972C-914B-1905-680BFD7D0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83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7AEF2-7F6E-3521-BBE3-2E217B1E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AAFA-6678-A531-2E46-D5D2D0C1B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08D90B-D4EC-EACF-2983-46B704301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1F87A6-787C-1120-D931-226112F88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E7356F-4C4A-B512-5A7C-8F4897657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EAE68-4745-1124-BC59-C9C78058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417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60C89-42B4-3D31-2267-E057A23DA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A81D44-8D08-4A02-9A35-5291A8632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F9BA6A-1678-D1C2-FA74-BCA3BEAD7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1C40E5-365D-89CA-7346-EDE6737F4D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A9E470-790B-F60A-C18F-FBA76ECB63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0FC0FE-85E8-C8EE-6035-593133211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809BB2-C386-8040-68C1-482BBCA32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6EE6A9-7D74-01D1-3CB5-385359EF9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0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20CA0-CF7E-41CE-BB54-34B58D88A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C33B60-022D-9D87-3816-CC68DB026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42EF30-C913-006F-F26D-B544604FA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99206E-9C2B-52EF-F836-EA3B3AF7E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42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BD4587-3E6A-9D6A-261F-C256528BF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FB8A32-C698-BABE-9D0E-BC4A9CDE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94C9D-AAA4-BE96-90FA-AF91BFE3A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15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21785-75A4-9A83-2A6C-E6105C555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EA6C6-6F7B-D593-FDFF-4EABF13B9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A4F62-CBA5-50D5-7059-8655FD9E8E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39ECCA-CFF9-C4EA-2EBF-035BB5385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1C71AA-F2CD-27C4-C571-471A861CF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0A7884-ADFD-7587-67E0-D8B7C99E1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27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69D86-F6A0-229E-5D88-6C9935CC4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D4E368-F13F-4DD9-E6B5-ACBBA5C70F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40AB6C-A097-FF9D-19A8-F03BD4D70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BEC75E-5BF5-1C63-31CF-AE1185D67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36E547-5109-7A7D-23FB-DB2EB322F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2C056-E2DD-2541-C924-1E859493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712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3BC1EF-DEA9-1B62-FF09-39CD828F2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A4054-AFDE-D13C-10C8-45A647A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B97CE-8DF2-6F92-4BFC-80EFA6CA68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9ABD67-7D7E-491D-BEFB-003F7E1110E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2B7A2-04C1-FE82-A10C-9044D0B680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38470-5A2C-37D3-2A83-5637261303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355372-02FC-4F56-8A15-9B4724EB1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0183C7-DB1E-9563-5C50-AA3F1F2D8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08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BC19A43833BB47A7EF0411BC520645" ma:contentTypeVersion="12" ma:contentTypeDescription="Create a new document." ma:contentTypeScope="" ma:versionID="9135ae381968e98a6966aea47a6b882c">
  <xsd:schema xmlns:xsd="http://www.w3.org/2001/XMLSchema" xmlns:xs="http://www.w3.org/2001/XMLSchema" xmlns:p="http://schemas.microsoft.com/office/2006/metadata/properties" xmlns:ns2="74f7acf9-ff16-4026-b462-4d37ecf2fe41" xmlns:ns3="477ba345-0326-421e-9c27-de9aac7294bc" targetNamespace="http://schemas.microsoft.com/office/2006/metadata/properties" ma:root="true" ma:fieldsID="0f7e8c215e908ed04d0697a1575e9fea" ns2:_="" ns3:_="">
    <xsd:import namespace="74f7acf9-ff16-4026-b462-4d37ecf2fe41"/>
    <xsd:import namespace="477ba345-0326-421e-9c27-de9aac7294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7acf9-ff16-4026-b462-4d37ecf2fe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e0a62af-48d5-43a4-8966-0984302117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7ba345-0326-421e-9c27-de9aac7294b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41a8632-343d-4bf2-ad8c-f8ce171a917a}" ma:internalName="TaxCatchAll" ma:showField="CatchAllData" ma:web="477ba345-0326-421e-9c27-de9aac7294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7ba345-0326-421e-9c27-de9aac7294bc" xsi:nil="true"/>
    <lcf76f155ced4ddcb4097134ff3c332f xmlns="74f7acf9-ff16-4026-b462-4d37ecf2fe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1ACC955-88C4-447A-BBCA-42F213B55B4F}"/>
</file>

<file path=customXml/itemProps2.xml><?xml version="1.0" encoding="utf-8"?>
<ds:datastoreItem xmlns:ds="http://schemas.openxmlformats.org/officeDocument/2006/customXml" ds:itemID="{F8F58A26-B766-43A0-9BD6-58237A0FF5CC}"/>
</file>

<file path=customXml/itemProps3.xml><?xml version="1.0" encoding="utf-8"?>
<ds:datastoreItem xmlns:ds="http://schemas.openxmlformats.org/officeDocument/2006/customXml" ds:itemID="{85279455-110A-43C2-86CB-7374EDE2854A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Karen Denger</dc:creator>
  <cp:lastModifiedBy>Karen Denger</cp:lastModifiedBy>
  <cp:revision>1</cp:revision>
  <dcterms:created xsi:type="dcterms:W3CDTF">2026-08-10T18:54:31Z</dcterms:created>
  <dcterms:modified xsi:type="dcterms:W3CDTF">2026-08-10T18:56:01Z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0x010100E0BC19A43833BB47A7EF0411BC520645</vt:lpwstr>
  </property>
</Properties>
</file>